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5" autoAdjust="0"/>
    <p:restoredTop sz="94660"/>
  </p:normalViewPr>
  <p:slideViewPr>
    <p:cSldViewPr>
      <p:cViewPr>
        <p:scale>
          <a:sx n="66" d="100"/>
          <a:sy n="66" d="100"/>
        </p:scale>
        <p:origin x="-288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8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2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42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8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4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2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6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1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8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0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81C6F-CED4-4C60-B5AD-0F95BA944E8A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13B7-1D68-4F47-9E2A-40F35EBF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5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447800"/>
            <a:ext cx="8763000" cy="12977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090442"/>
            <a:ext cx="8763000" cy="23812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6" name="Rectangle 5"/>
          <p:cNvSpPr/>
          <p:nvPr/>
        </p:nvSpPr>
        <p:spPr>
          <a:xfrm>
            <a:off x="381000" y="2766467"/>
            <a:ext cx="8763000" cy="13239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487362"/>
          </a:xfrm>
        </p:spPr>
        <p:txBody>
          <a:bodyPr>
            <a:noAutofit/>
          </a:bodyPr>
          <a:lstStyle/>
          <a:p>
            <a:r>
              <a:rPr lang="en-US" sz="3600" dirty="0" smtClean="0"/>
              <a:t>CCM Health Coaching Integration to Practice </a:t>
            </a:r>
            <a:r>
              <a:rPr lang="en-US" sz="3600" dirty="0" smtClean="0"/>
              <a:t>Workflows </a:t>
            </a:r>
            <a:r>
              <a:rPr lang="en-US" sz="3600" smtClean="0"/>
              <a:t>– Traditiona</a:t>
            </a:r>
            <a:r>
              <a:rPr lang="en-US" sz="3600" smtClean="0"/>
              <a:t>l Model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319803" y="2000398"/>
            <a:ext cx="1036320" cy="453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400"/>
              </a:lnSpc>
              <a:defRPr sz="1400"/>
            </a:lvl1pPr>
          </a:lstStyle>
          <a:p>
            <a:r>
              <a:rPr lang="en-US" dirty="0"/>
              <a:t>Primary Provider</a:t>
            </a: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298172" y="4845815"/>
            <a:ext cx="990600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1400"/>
              </a:lnSpc>
              <a:defRPr sz="1400"/>
            </a:lvl1pPr>
          </a:lstStyle>
          <a:p>
            <a:r>
              <a:rPr lang="en-US" dirty="0"/>
              <a:t>Health Coach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7955" y="3256124"/>
            <a:ext cx="1064831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400" dirty="0" smtClean="0"/>
              <a:t>Practice Contact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561975" y="1728242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Identify Practice Contact for Health Coaching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47875" y="4366667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Confirm or establish weekly handoff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Patient list with Practice Contact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1975" y="4366667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Create Practice-specific </a:t>
            </a:r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Patient Coaching Info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Sheet and Follow-up Letter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4367352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 CCM Health Coaching patients using claims &amp; EMR w/ 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appts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next week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90160" y="4366667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Hand off weekly   CCM Health Coaching Patient list  to Practice Contact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18735" y="3038271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Review weekly Patient list  from Health Coach, confirm for CCM Health Coaching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81775" y="4356114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Flag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ppts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for Provider to </a:t>
            </a:r>
            <a:r>
              <a:rPr lang="en-US" sz="1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eco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Health Coaching with Info Sheet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67675" y="1729740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Recommend Health Coaching to Patients Flagged with Info Sheet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77200" y="4355386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  Physician Follow-up Letter and Brochure to Patient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029575" y="5408018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Make intro call to Patient, gain verbal consent, schedule assessment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029200" y="5429509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Provide ongoing health coaching sessions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495675" y="5429509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Document patient’s results &amp; complete Physician report in Cerner tool 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553200" y="5409774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Conduct Patient assessment at Patient’s home, schedule next appointment</a:t>
            </a:r>
            <a:endParaRPr lang="en-US" sz="100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981200" y="5427068"/>
            <a:ext cx="914400" cy="780365"/>
          </a:xfrm>
          <a:prstGeom prst="rect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ctr"/>
          <a:lstStyle/>
          <a:p>
            <a:pPr algn="ctr">
              <a:lnSpc>
                <a:spcPts val="1200"/>
              </a:lnSpc>
            </a:pP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Submit claim to Billing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Straight Arrow Connector 39"/>
          <p:cNvCxnSpPr>
            <a:stCxn id="16" idx="2"/>
            <a:endCxn id="18" idx="0"/>
          </p:cNvCxnSpPr>
          <p:nvPr/>
        </p:nvCxnSpPr>
        <p:spPr>
          <a:xfrm>
            <a:off x="1019175" y="2508607"/>
            <a:ext cx="0" cy="185806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9175" y="3837688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7" idx="3"/>
            <a:endCxn id="20" idx="1"/>
          </p:cNvCxnSpPr>
          <p:nvPr/>
        </p:nvCxnSpPr>
        <p:spPr>
          <a:xfrm>
            <a:off x="2962275" y="4756850"/>
            <a:ext cx="619125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575935" y="3828163"/>
            <a:ext cx="0" cy="529664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0" idx="3"/>
            <a:endCxn id="21" idx="1"/>
          </p:cNvCxnSpPr>
          <p:nvPr/>
        </p:nvCxnSpPr>
        <p:spPr>
          <a:xfrm flipV="1">
            <a:off x="4495800" y="4756850"/>
            <a:ext cx="594360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8553450" y="5135066"/>
            <a:ext cx="0" cy="260301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8" idx="1"/>
            <a:endCxn id="37" idx="3"/>
          </p:cNvCxnSpPr>
          <p:nvPr/>
        </p:nvCxnSpPr>
        <p:spPr>
          <a:xfrm flipH="1">
            <a:off x="7467600" y="5798201"/>
            <a:ext cx="561975" cy="1756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5943600" y="5796444"/>
            <a:ext cx="600075" cy="3513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5" idx="1"/>
            <a:endCxn id="36" idx="3"/>
          </p:cNvCxnSpPr>
          <p:nvPr/>
        </p:nvCxnSpPr>
        <p:spPr>
          <a:xfrm flipH="1">
            <a:off x="4410075" y="5819692"/>
            <a:ext cx="619125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6" idx="1"/>
            <a:endCxn id="38" idx="3"/>
          </p:cNvCxnSpPr>
          <p:nvPr/>
        </p:nvCxnSpPr>
        <p:spPr>
          <a:xfrm flipH="1" flipV="1">
            <a:off x="2895600" y="5817251"/>
            <a:ext cx="600075" cy="2441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8" idx="3"/>
          </p:cNvCxnSpPr>
          <p:nvPr/>
        </p:nvCxnSpPr>
        <p:spPr>
          <a:xfrm flipV="1">
            <a:off x="1476375" y="4747667"/>
            <a:ext cx="600075" cy="9183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2" idx="3"/>
          </p:cNvCxnSpPr>
          <p:nvPr/>
        </p:nvCxnSpPr>
        <p:spPr>
          <a:xfrm>
            <a:off x="6033135" y="3428454"/>
            <a:ext cx="279082" cy="4099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8524875" y="2500580"/>
            <a:ext cx="9525" cy="186949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7048500" y="2104358"/>
            <a:ext cx="1009650" cy="685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7058025" y="2095861"/>
            <a:ext cx="0" cy="2261966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 flipV="1">
            <a:off x="6307454" y="3432553"/>
            <a:ext cx="4764" cy="1324640"/>
          </a:xfrm>
          <a:prstGeom prst="line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endCxn id="23" idx="1"/>
          </p:cNvCxnSpPr>
          <p:nvPr/>
        </p:nvCxnSpPr>
        <p:spPr>
          <a:xfrm>
            <a:off x="6312217" y="4745568"/>
            <a:ext cx="269558" cy="729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300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151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CCM Health Coaching Integration to Practice Workflows – Traditional Model</vt:lpstr>
    </vt:vector>
  </TitlesOfParts>
  <Company>University of Kansas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 Health Coaching Process Flow</dc:title>
  <dc:creator>Janet Richardson-Barce</dc:creator>
  <cp:lastModifiedBy>Janet Richardson-Barce</cp:lastModifiedBy>
  <cp:revision>29</cp:revision>
  <cp:lastPrinted>2017-04-24T17:37:36Z</cp:lastPrinted>
  <dcterms:created xsi:type="dcterms:W3CDTF">2017-04-21T20:37:40Z</dcterms:created>
  <dcterms:modified xsi:type="dcterms:W3CDTF">2017-05-11T19:56:28Z</dcterms:modified>
</cp:coreProperties>
</file>