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35" autoAdjust="0"/>
    <p:restoredTop sz="94660"/>
  </p:normalViewPr>
  <p:slideViewPr>
    <p:cSldViewPr>
      <p:cViewPr>
        <p:scale>
          <a:sx n="66" d="100"/>
          <a:sy n="66" d="100"/>
        </p:scale>
        <p:origin x="-432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8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2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2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8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4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7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2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6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1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0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5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510133"/>
            <a:ext cx="8763000" cy="12977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3152775"/>
            <a:ext cx="8763000" cy="23812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" name="Rectangle 5"/>
          <p:cNvSpPr/>
          <p:nvPr/>
        </p:nvSpPr>
        <p:spPr>
          <a:xfrm>
            <a:off x="381000" y="1828800"/>
            <a:ext cx="8763000" cy="13239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460" y="76200"/>
            <a:ext cx="8787140" cy="487362"/>
          </a:xfrm>
        </p:spPr>
        <p:txBody>
          <a:bodyPr>
            <a:noAutofit/>
          </a:bodyPr>
          <a:lstStyle/>
          <a:p>
            <a:r>
              <a:rPr lang="en-US" sz="2800" dirty="0" smtClean="0"/>
              <a:t>CCM eHealth Coaching Integration to Practice Workflows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319803" y="1062731"/>
            <a:ext cx="1036320" cy="453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400"/>
              </a:lnSpc>
              <a:defRPr sz="1400"/>
            </a:lvl1pPr>
          </a:lstStyle>
          <a:p>
            <a:r>
              <a:rPr lang="en-US" dirty="0"/>
              <a:t>Primary Provider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98172" y="3908148"/>
            <a:ext cx="990600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400"/>
              </a:lnSpc>
              <a:defRPr sz="1400"/>
            </a:lvl1pPr>
          </a:lstStyle>
          <a:p>
            <a:r>
              <a:rPr lang="en-US" dirty="0"/>
              <a:t>Health Coach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7955" y="2318457"/>
            <a:ext cx="1064831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400" dirty="0" smtClean="0"/>
              <a:t>Practice Contact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561975" y="790575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Identify Practice Contact for Health Coaching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47875" y="3429000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Confirm or establish weekly handoff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Patient list with Practice Contact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1975" y="3429000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Create Practice-specific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Patient Coaching Info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Sheet and Follow-up Letter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3429685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 CCM Health Coaching patients using claims &amp; EMR w/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appts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next week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90160" y="3429000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Hand off weekly   CCM Health Coaching Patient list  to Practice Contact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18735" y="2100604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Review weekly Patient list  from Health Coach, confirm for CCM Health Coaching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81775" y="3418447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Flag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ppts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for Provider to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eco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Health Coaching with Info Sheet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67675" y="792073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Recommend Health Coaching to Patients Flagged with Info Sheet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77200" y="3417719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  Physician Follow-up Letter and Brochure to Patient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029575" y="4470351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Make introductory call to Patient and gain verbal consent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090160" y="4488716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Schedule calls with Patient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1000" y="5534025"/>
            <a:ext cx="8763000" cy="13239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32" name="TextBox 31"/>
          <p:cNvSpPr txBox="1"/>
          <p:nvPr/>
        </p:nvSpPr>
        <p:spPr>
          <a:xfrm rot="16200000">
            <a:off x="-385069" y="6044306"/>
            <a:ext cx="1173480" cy="453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400"/>
              </a:lnSpc>
              <a:defRPr sz="1400"/>
            </a:lvl1pPr>
          </a:lstStyle>
          <a:p>
            <a:r>
              <a:rPr lang="en-US" dirty="0" smtClean="0"/>
              <a:t> </a:t>
            </a:r>
            <a:r>
              <a:rPr lang="en-US" dirty="0" err="1" smtClean="0"/>
              <a:t>eCoach</a:t>
            </a:r>
            <a:r>
              <a:rPr lang="en-US" dirty="0" smtClean="0"/>
              <a:t> Installer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577965" y="5799429"/>
            <a:ext cx="89916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Schedule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Tablet Installation &lt;eHealth Model&gt;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109210" y="5801410"/>
            <a:ext cx="89916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Install tablet and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chedule assessment</a:t>
            </a:r>
          </a:p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&lt;eHealth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Model&gt;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581400" y="4491842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Provide assessment and ongoing health coaching sessions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047875" y="4491842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Document patient’s results &amp; complete Physician report in Cerner tool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53200" y="4472107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Installer if Patient Consents</a:t>
            </a:r>
          </a:p>
          <a:p>
            <a:pPr lvl="0" algn="ctr">
              <a:lnSpc>
                <a:spcPts val="1200"/>
              </a:lnSpc>
            </a:pPr>
            <a:r>
              <a:rPr lang="en-US" sz="1000" dirty="0">
                <a:solidFill>
                  <a:prstClr val="black">
                    <a:lumMod val="65000"/>
                    <a:lumOff val="35000"/>
                  </a:prstClr>
                </a:solidFill>
              </a:rPr>
              <a:t>&lt;eHealth Model</a:t>
            </a:r>
            <a:r>
              <a:rPr lang="en-US" sz="1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&gt;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33400" y="4489401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Submit claim to Billing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Straight Arrow Connector 39"/>
          <p:cNvCxnSpPr>
            <a:stCxn id="16" idx="2"/>
            <a:endCxn id="18" idx="0"/>
          </p:cNvCxnSpPr>
          <p:nvPr/>
        </p:nvCxnSpPr>
        <p:spPr>
          <a:xfrm>
            <a:off x="1019175" y="1570940"/>
            <a:ext cx="0" cy="185806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9175" y="2900021"/>
            <a:ext cx="0" cy="529664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3"/>
            <a:endCxn id="20" idx="1"/>
          </p:cNvCxnSpPr>
          <p:nvPr/>
        </p:nvCxnSpPr>
        <p:spPr>
          <a:xfrm>
            <a:off x="2962275" y="3819183"/>
            <a:ext cx="619125" cy="685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575935" y="2890496"/>
            <a:ext cx="0" cy="529664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0" idx="3"/>
            <a:endCxn id="21" idx="1"/>
          </p:cNvCxnSpPr>
          <p:nvPr/>
        </p:nvCxnSpPr>
        <p:spPr>
          <a:xfrm flipV="1">
            <a:off x="4495800" y="3819183"/>
            <a:ext cx="594360" cy="685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8553450" y="4197399"/>
            <a:ext cx="0" cy="260301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8" idx="1"/>
            <a:endCxn id="37" idx="3"/>
          </p:cNvCxnSpPr>
          <p:nvPr/>
        </p:nvCxnSpPr>
        <p:spPr>
          <a:xfrm flipH="1">
            <a:off x="7467600" y="4860534"/>
            <a:ext cx="561975" cy="1756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027545" y="5260241"/>
            <a:ext cx="0" cy="529664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3" idx="1"/>
            <a:endCxn id="34" idx="3"/>
          </p:cNvCxnSpPr>
          <p:nvPr/>
        </p:nvCxnSpPr>
        <p:spPr>
          <a:xfrm flipH="1">
            <a:off x="6008370" y="6189612"/>
            <a:ext cx="569595" cy="1981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5568315" y="5274187"/>
            <a:ext cx="0" cy="529664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4495800" y="4858777"/>
            <a:ext cx="600075" cy="3513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5" idx="1"/>
            <a:endCxn id="36" idx="3"/>
          </p:cNvCxnSpPr>
          <p:nvPr/>
        </p:nvCxnSpPr>
        <p:spPr>
          <a:xfrm flipH="1">
            <a:off x="2962275" y="4882025"/>
            <a:ext cx="619125" cy="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6" idx="1"/>
            <a:endCxn id="38" idx="3"/>
          </p:cNvCxnSpPr>
          <p:nvPr/>
        </p:nvCxnSpPr>
        <p:spPr>
          <a:xfrm flipH="1" flipV="1">
            <a:off x="1447800" y="4879584"/>
            <a:ext cx="600075" cy="2441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8" idx="3"/>
          </p:cNvCxnSpPr>
          <p:nvPr/>
        </p:nvCxnSpPr>
        <p:spPr>
          <a:xfrm flipV="1">
            <a:off x="1476375" y="3810000"/>
            <a:ext cx="600075" cy="9183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22" idx="3"/>
          </p:cNvCxnSpPr>
          <p:nvPr/>
        </p:nvCxnSpPr>
        <p:spPr>
          <a:xfrm>
            <a:off x="6033135" y="2490787"/>
            <a:ext cx="279082" cy="4099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8524875" y="1562913"/>
            <a:ext cx="9525" cy="186949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7048500" y="1166691"/>
            <a:ext cx="1009650" cy="685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7058025" y="1158194"/>
            <a:ext cx="0" cy="2261966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 flipV="1">
            <a:off x="6307454" y="2494886"/>
            <a:ext cx="4764" cy="1324640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endCxn id="23" idx="1"/>
          </p:cNvCxnSpPr>
          <p:nvPr/>
        </p:nvCxnSpPr>
        <p:spPr>
          <a:xfrm>
            <a:off x="6312217" y="3807901"/>
            <a:ext cx="269558" cy="729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6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169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CCM eHealth Coaching Integration to Practice Workflows</vt:lpstr>
    </vt:vector>
  </TitlesOfParts>
  <Company>University of Kansas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 Health Coaching Process Flow</dc:title>
  <dc:creator>Janet Richardson-Barce</dc:creator>
  <cp:lastModifiedBy>Janet Richardson-Barce</cp:lastModifiedBy>
  <cp:revision>29</cp:revision>
  <cp:lastPrinted>2017-04-24T17:37:36Z</cp:lastPrinted>
  <dcterms:created xsi:type="dcterms:W3CDTF">2017-04-21T20:37:40Z</dcterms:created>
  <dcterms:modified xsi:type="dcterms:W3CDTF">2017-05-11T20:00:34Z</dcterms:modified>
</cp:coreProperties>
</file>